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7" r:id="rId2"/>
    <p:sldId id="260" r:id="rId3"/>
    <p:sldId id="261" r:id="rId4"/>
    <p:sldId id="270" r:id="rId5"/>
    <p:sldId id="265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liquenovayork.blogspot.com/2013/01/nba-new-york-calendario-dos-jogos-de.html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e.wikipedia.org/wiki/hi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iquenovayork.blogspot.com/2013/01/nba-new-york-calendario-dos-jogos-d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e.wikipedia.org/wiki/hi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1627863" y="4913115"/>
            <a:ext cx="44331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Yarden Ankonina &amp; </a:t>
            </a:r>
            <a:r>
              <a:rPr lang="en-US" sz="20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8E280B22-B2FD-4E8C-904A-14437239D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717" y="96170"/>
            <a:ext cx="1772658" cy="1164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B6AEB45-92CB-4BD3-85FF-970073FAD19A}"/>
              </a:ext>
            </a:extLst>
          </p:cNvPr>
          <p:cNvSpPr/>
          <p:nvPr/>
        </p:nvSpPr>
        <p:spPr>
          <a:xfrm>
            <a:off x="1" y="3784920"/>
            <a:ext cx="12192000" cy="3073079"/>
          </a:xfrm>
          <a:custGeom>
            <a:avLst/>
            <a:gdLst>
              <a:gd name="connsiteX0" fmla="*/ 0 w 12192000"/>
              <a:gd name="connsiteY0" fmla="*/ 0 h 2992056"/>
              <a:gd name="connsiteX1" fmla="*/ 12192000 w 12192000"/>
              <a:gd name="connsiteY1" fmla="*/ 0 h 2992056"/>
              <a:gd name="connsiteX2" fmla="*/ 12192000 w 12192000"/>
              <a:gd name="connsiteY2" fmla="*/ 2992056 h 2992056"/>
              <a:gd name="connsiteX3" fmla="*/ 0 w 12192000"/>
              <a:gd name="connsiteY3" fmla="*/ 2992056 h 2992056"/>
              <a:gd name="connsiteX4" fmla="*/ 0 w 12192000"/>
              <a:gd name="connsiteY4" fmla="*/ 0 h 2992056"/>
              <a:gd name="connsiteX0" fmla="*/ 0 w 12192000"/>
              <a:gd name="connsiteY0" fmla="*/ 57873 h 3049929"/>
              <a:gd name="connsiteX1" fmla="*/ 5752617 w 12192000"/>
              <a:gd name="connsiteY1" fmla="*/ 0 h 3049929"/>
              <a:gd name="connsiteX2" fmla="*/ 12192000 w 12192000"/>
              <a:gd name="connsiteY2" fmla="*/ 57873 h 3049929"/>
              <a:gd name="connsiteX3" fmla="*/ 12192000 w 12192000"/>
              <a:gd name="connsiteY3" fmla="*/ 3049929 h 3049929"/>
              <a:gd name="connsiteX4" fmla="*/ 0 w 12192000"/>
              <a:gd name="connsiteY4" fmla="*/ 3049929 h 3049929"/>
              <a:gd name="connsiteX5" fmla="*/ 0 w 12192000"/>
              <a:gd name="connsiteY5" fmla="*/ 57873 h 3049929"/>
              <a:gd name="connsiteX0" fmla="*/ 0 w 12192000"/>
              <a:gd name="connsiteY0" fmla="*/ 81023 h 3073079"/>
              <a:gd name="connsiteX1" fmla="*/ 5717893 w 12192000"/>
              <a:gd name="connsiteY1" fmla="*/ 0 h 3073079"/>
              <a:gd name="connsiteX2" fmla="*/ 12192000 w 12192000"/>
              <a:gd name="connsiteY2" fmla="*/ 81023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  <a:gd name="connsiteX0" fmla="*/ 0 w 12192000"/>
              <a:gd name="connsiteY0" fmla="*/ 81023 h 3073079"/>
              <a:gd name="connsiteX1" fmla="*/ 5683169 w 12192000"/>
              <a:gd name="connsiteY1" fmla="*/ 0 h 3073079"/>
              <a:gd name="connsiteX2" fmla="*/ 12192000 w 12192000"/>
              <a:gd name="connsiteY2" fmla="*/ 81023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  <a:gd name="connsiteX0" fmla="*/ 0 w 12192000"/>
              <a:gd name="connsiteY0" fmla="*/ 81023 h 3073079"/>
              <a:gd name="connsiteX1" fmla="*/ 5683169 w 12192000"/>
              <a:gd name="connsiteY1" fmla="*/ 0 h 3073079"/>
              <a:gd name="connsiteX2" fmla="*/ 12168851 w 12192000"/>
              <a:gd name="connsiteY2" fmla="*/ 254644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073079">
                <a:moveTo>
                  <a:pt x="0" y="81023"/>
                </a:moveTo>
                <a:lnTo>
                  <a:pt x="5683169" y="0"/>
                </a:lnTo>
                <a:lnTo>
                  <a:pt x="12168851" y="254644"/>
                </a:lnTo>
                <a:lnTo>
                  <a:pt x="12192000" y="3073079"/>
                </a:lnTo>
                <a:lnTo>
                  <a:pt x="0" y="3073079"/>
                </a:lnTo>
                <a:lnTo>
                  <a:pt x="0" y="8102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835025" y="4669978"/>
            <a:ext cx="439102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 Project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E5CB4-235D-4496-A9BC-E61C2D946783}"/>
              </a:ext>
            </a:extLst>
          </p:cNvPr>
          <p:cNvSpPr txBox="1"/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2000"/>
                  </a:schemeClr>
                </a:solidFill>
              </a:rPr>
              <a:t>Presented By: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alpha val="92000"/>
                  </a:schemeClr>
                </a:solidFill>
              </a:rPr>
              <a:t>Yarden Ankonina &amp; </a:t>
            </a:r>
            <a:r>
              <a:rPr lang="en-US" sz="2400" b="1" i="0" dirty="0">
                <a:solidFill>
                  <a:schemeClr val="bg1">
                    <a:alpha val="92000"/>
                  </a:schemeClr>
                </a:solidFill>
                <a:effectLst/>
              </a:rPr>
              <a:t>Alon Sapozhnikov</a:t>
            </a:r>
            <a:endParaRPr lang="en-US" sz="2400" dirty="0">
              <a:solidFill>
                <a:schemeClr val="bg1">
                  <a:alpha val="92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92000"/>
                </a:schemeClr>
              </a:solidFill>
            </a:endParaRPr>
          </a:p>
        </p:txBody>
      </p:sp>
      <p:pic>
        <p:nvPicPr>
          <p:cNvPr id="431" name="Picture 430">
            <a:extLst>
              <a:ext uri="{FF2B5EF4-FFF2-40B4-BE49-F238E27FC236}">
                <a16:creationId xmlns:a16="http://schemas.microsoft.com/office/drawing/2014/main" id="{9950C964-CEF7-41D3-B6FC-7D0B415EA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3712" y="534995"/>
            <a:ext cx="5718614" cy="2459003"/>
          </a:xfrm>
          <a:prstGeom prst="rect">
            <a:avLst/>
          </a:prstGeom>
        </p:spPr>
      </p:pic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3223" y="5726088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Question mark on green pastel background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508944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Research Question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bstract particle graph background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9091" r="165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Acquisition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5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85786" y="237134"/>
            <a:ext cx="3279954" cy="94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Acquisition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mputer script on a screen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Cleaning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20221" b="4220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804672" y="342006"/>
            <a:ext cx="3879232" cy="2248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Visualization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bstract background of data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44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52228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sketball going into hoop against sky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Conclusion</a:t>
            </a: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9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</TotalTime>
  <Words>33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21</cp:revision>
  <dcterms:created xsi:type="dcterms:W3CDTF">2021-06-23T11:49:44Z</dcterms:created>
  <dcterms:modified xsi:type="dcterms:W3CDTF">2021-06-23T15:43:13Z</dcterms:modified>
</cp:coreProperties>
</file>